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9" r:id="rId3"/>
    <p:sldId id="260" r:id="rId4"/>
    <p:sldId id="1979" r:id="rId5"/>
    <p:sldId id="1980" r:id="rId6"/>
    <p:sldId id="1986" r:id="rId7"/>
    <p:sldId id="1987" r:id="rId8"/>
    <p:sldId id="1988" r:id="rId9"/>
    <p:sldId id="1985" r:id="rId10"/>
    <p:sldId id="256" r:id="rId11"/>
    <p:sldId id="1978" r:id="rId12"/>
    <p:sldId id="1995" r:id="rId13"/>
    <p:sldId id="1994" r:id="rId14"/>
    <p:sldId id="2085" r:id="rId15"/>
    <p:sldId id="2088" r:id="rId16"/>
    <p:sldId id="2089" r:id="rId17"/>
    <p:sldId id="2086" r:id="rId18"/>
    <p:sldId id="2087" r:id="rId19"/>
    <p:sldId id="1993" r:id="rId20"/>
    <p:sldId id="1992" r:id="rId21"/>
    <p:sldId id="1983" r:id="rId22"/>
    <p:sldId id="1982" r:id="rId23"/>
    <p:sldId id="1984" r:id="rId24"/>
    <p:sldId id="1981" r:id="rId25"/>
    <p:sldId id="1990" r:id="rId26"/>
    <p:sldId id="1989" r:id="rId27"/>
    <p:sldId id="19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A23A2-DA2F-4136-BED5-B76583917616}" v="1" dt="2023-05-24T16:22:57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816A23A2-DA2F-4136-BED5-B76583917616}"/>
    <pc:docChg chg="addSld modSld sldOrd">
      <pc:chgData name="Michael MacCoss" userId="afbd1c96-5255-4d89-b6b4-1a00a15797b0" providerId="ADAL" clId="{816A23A2-DA2F-4136-BED5-B76583917616}" dt="2023-05-24T17:20:47.313" v="2"/>
      <pc:docMkLst>
        <pc:docMk/>
      </pc:docMkLst>
      <pc:sldChg chg="add">
        <pc:chgData name="Michael MacCoss" userId="afbd1c96-5255-4d89-b6b4-1a00a15797b0" providerId="ADAL" clId="{816A23A2-DA2F-4136-BED5-B76583917616}" dt="2023-05-24T16:22:57.243" v="0"/>
        <pc:sldMkLst>
          <pc:docMk/>
          <pc:sldMk cId="0" sldId="259"/>
        </pc:sldMkLst>
      </pc:sldChg>
      <pc:sldChg chg="add">
        <pc:chgData name="Michael MacCoss" userId="afbd1c96-5255-4d89-b6b4-1a00a15797b0" providerId="ADAL" clId="{816A23A2-DA2F-4136-BED5-B76583917616}" dt="2023-05-24T16:22:57.243" v="0"/>
        <pc:sldMkLst>
          <pc:docMk/>
          <pc:sldMk cId="0" sldId="260"/>
        </pc:sldMkLst>
      </pc:sldChg>
      <pc:sldChg chg="ord">
        <pc:chgData name="Michael MacCoss" userId="afbd1c96-5255-4d89-b6b4-1a00a15797b0" providerId="ADAL" clId="{816A23A2-DA2F-4136-BED5-B76583917616}" dt="2023-05-24T17:20:47.313" v="2"/>
        <pc:sldMkLst>
          <pc:docMk/>
          <pc:sldMk cId="2044289448" sldId="1978"/>
        </pc:sldMkLst>
      </pc:sldChg>
    </pc:docChg>
  </pc:docChgLst>
  <pc:docChgLst>
    <pc:chgData name="Michael MacCoss" userId="afbd1c96-5255-4d89-b6b4-1a00a15797b0" providerId="ADAL" clId="{C30B662B-F937-4B6D-9F70-07633D8C2ECB}"/>
    <pc:docChg chg="custSel modSld">
      <pc:chgData name="Michael MacCoss" userId="afbd1c96-5255-4d89-b6b4-1a00a15797b0" providerId="ADAL" clId="{C30B662B-F937-4B6D-9F70-07633D8C2ECB}" dt="2022-05-25T17:23:37.326" v="254" actId="20577"/>
      <pc:docMkLst>
        <pc:docMk/>
      </pc:docMkLst>
      <pc:sldChg chg="modSp mod">
        <pc:chgData name="Michael MacCoss" userId="afbd1c96-5255-4d89-b6b4-1a00a15797b0" providerId="ADAL" clId="{C30B662B-F937-4B6D-9F70-07633D8C2ECB}" dt="2022-05-25T17:23:37.326" v="254" actId="20577"/>
        <pc:sldMkLst>
          <pc:docMk/>
          <pc:sldMk cId="735433606" sldId="1980"/>
        </pc:sldMkLst>
        <pc:spChg chg="mod">
          <ac:chgData name="Michael MacCoss" userId="afbd1c96-5255-4d89-b6b4-1a00a15797b0" providerId="ADAL" clId="{C30B662B-F937-4B6D-9F70-07633D8C2ECB}" dt="2022-05-25T17:23:37.326" v="254" actId="20577"/>
          <ac:spMkLst>
            <pc:docMk/>
            <pc:sldMk cId="735433606" sldId="1980"/>
            <ac:spMk id="3" creationId="{F618D147-EC81-35DD-03F0-2D158E3B9423}"/>
          </ac:spMkLst>
        </pc:spChg>
      </pc:sldChg>
      <pc:sldChg chg="modSp mod">
        <pc:chgData name="Michael MacCoss" userId="afbd1c96-5255-4d89-b6b4-1a00a15797b0" providerId="ADAL" clId="{C30B662B-F937-4B6D-9F70-07633D8C2ECB}" dt="2022-05-25T17:22:32.505" v="183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C30B662B-F937-4B6D-9F70-07633D8C2ECB}" dt="2022-05-25T17:22:32.505" v="183" actId="20577"/>
          <ac:spMkLst>
            <pc:docMk/>
            <pc:sldMk cId="2417354854" sldId="1985"/>
            <ac:spMk id="3" creationId="{F0B863FD-2205-0BB5-09DE-6B2AF0B656AF}"/>
          </ac:spMkLst>
        </pc:spChg>
      </pc:sldChg>
    </pc:docChg>
  </pc:docChgLst>
  <pc:docChgLst>
    <pc:chgData name="Michael MacCoss" userId="afbd1c96-5255-4d89-b6b4-1a00a15797b0" providerId="ADAL" clId="{BF352B2D-4F82-4F6D-8762-3BDCECDDED93}"/>
    <pc:docChg chg="custSel addSld modSld sldOrd">
      <pc:chgData name="Michael MacCoss" userId="afbd1c96-5255-4d89-b6b4-1a00a15797b0" providerId="ADAL" clId="{BF352B2D-4F82-4F6D-8762-3BDCECDDED93}" dt="2022-05-25T17:06:10.433" v="1013" actId="1076"/>
      <pc:docMkLst>
        <pc:docMk/>
      </pc:docMkLst>
      <pc:sldChg chg="addSp delSp modSp mod">
        <pc:chgData name="Michael MacCoss" userId="afbd1c96-5255-4d89-b6b4-1a00a15797b0" providerId="ADAL" clId="{BF352B2D-4F82-4F6D-8762-3BDCECDDED93}" dt="2022-05-25T16:31:07.534" v="199" actId="21"/>
        <pc:sldMkLst>
          <pc:docMk/>
          <pc:sldMk cId="735433606" sldId="1980"/>
        </pc:sldMkLst>
        <pc:spChg chg="mod">
          <ac:chgData name="Michael MacCoss" userId="afbd1c96-5255-4d89-b6b4-1a00a15797b0" providerId="ADAL" clId="{BF352B2D-4F82-4F6D-8762-3BDCECDDED93}" dt="2022-05-25T16:29:34.849" v="193" actId="1076"/>
          <ac:spMkLst>
            <pc:docMk/>
            <pc:sldMk cId="735433606" sldId="1980"/>
            <ac:spMk id="2" creationId="{1243B17E-9C44-0774-31A2-28651B57CC8C}"/>
          </ac:spMkLst>
        </pc:spChg>
        <pc:spChg chg="mod">
          <ac:chgData name="Michael MacCoss" userId="afbd1c96-5255-4d89-b6b4-1a00a15797b0" providerId="ADAL" clId="{BF352B2D-4F82-4F6D-8762-3BDCECDDED93}" dt="2022-05-25T16:29:31.410" v="192" actId="1076"/>
          <ac:spMkLst>
            <pc:docMk/>
            <pc:sldMk cId="735433606" sldId="1980"/>
            <ac:spMk id="3" creationId="{F618D147-EC81-35DD-03F0-2D158E3B9423}"/>
          </ac:spMkLst>
        </pc:spChg>
        <pc:picChg chg="add del mod">
          <ac:chgData name="Michael MacCoss" userId="afbd1c96-5255-4d89-b6b4-1a00a15797b0" providerId="ADAL" clId="{BF352B2D-4F82-4F6D-8762-3BDCECDDED93}" dt="2022-05-25T16:31:07.534" v="199" actId="21"/>
          <ac:picMkLst>
            <pc:docMk/>
            <pc:sldMk cId="735433606" sldId="1980"/>
            <ac:picMk id="4" creationId="{2F5CFF8A-CC23-84F8-3753-7983DA505D63}"/>
          </ac:picMkLst>
        </pc:picChg>
        <pc:picChg chg="add mod">
          <ac:chgData name="Michael MacCoss" userId="afbd1c96-5255-4d89-b6b4-1a00a15797b0" providerId="ADAL" clId="{BF352B2D-4F82-4F6D-8762-3BDCECDDED93}" dt="2022-05-25T16:31:05.435" v="198" actId="1076"/>
          <ac:picMkLst>
            <pc:docMk/>
            <pc:sldMk cId="735433606" sldId="1980"/>
            <ac:picMk id="6" creationId="{B84B9DC9-FF61-8A2F-0BCC-693E9F8F6470}"/>
          </ac:picMkLst>
        </pc:picChg>
        <pc:picChg chg="del">
          <ac:chgData name="Michael MacCoss" userId="afbd1c96-5255-4d89-b6b4-1a00a15797b0" providerId="ADAL" clId="{BF352B2D-4F82-4F6D-8762-3BDCECDDED93}" dt="2022-05-25T16:29:08.186" v="186" actId="478"/>
          <ac:picMkLst>
            <pc:docMk/>
            <pc:sldMk cId="735433606" sldId="1980"/>
            <ac:picMk id="7" creationId="{2472FF8D-0E61-8DFD-D4A4-D9615FF847B2}"/>
          </ac:picMkLst>
        </pc:picChg>
      </pc:sldChg>
      <pc:sldChg chg="modSp new mod">
        <pc:chgData name="Michael MacCoss" userId="afbd1c96-5255-4d89-b6b4-1a00a15797b0" providerId="ADAL" clId="{BF352B2D-4F82-4F6D-8762-3BDCECDDED93}" dt="2022-05-25T16:34:25.891" v="255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BF352B2D-4F82-4F6D-8762-3BDCECDDED93}" dt="2022-05-25T16:13:52.355" v="15" actId="20577"/>
          <ac:spMkLst>
            <pc:docMk/>
            <pc:sldMk cId="2417354854" sldId="1985"/>
            <ac:spMk id="2" creationId="{7D580420-DA29-4A8D-0922-29FAD0DEC87B}"/>
          </ac:spMkLst>
        </pc:spChg>
        <pc:spChg chg="mod">
          <ac:chgData name="Michael MacCoss" userId="afbd1c96-5255-4d89-b6b4-1a00a15797b0" providerId="ADAL" clId="{BF352B2D-4F82-4F6D-8762-3BDCECDDED93}" dt="2022-05-25T16:34:25.891" v="255" actId="20577"/>
          <ac:spMkLst>
            <pc:docMk/>
            <pc:sldMk cId="2417354854" sldId="1985"/>
            <ac:spMk id="3" creationId="{F0B863FD-2205-0BB5-09DE-6B2AF0B656AF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31:46.762" v="247" actId="1076"/>
        <pc:sldMkLst>
          <pc:docMk/>
          <pc:sldMk cId="1354340048" sldId="1986"/>
        </pc:sldMkLst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2" creationId="{6B97A5BC-0574-A4ED-0E78-934B6D92250D}"/>
          </ac:spMkLst>
        </pc:spChg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3" creationId="{0BFEEF18-C591-2AD9-EAE8-854BBB257617}"/>
          </ac:spMkLst>
        </pc:spChg>
        <pc:spChg chg="add mod">
          <ac:chgData name="Michael MacCoss" userId="afbd1c96-5255-4d89-b6b4-1a00a15797b0" providerId="ADAL" clId="{BF352B2D-4F82-4F6D-8762-3BDCECDDED93}" dt="2022-05-25T16:31:46.762" v="247" actId="1076"/>
          <ac:spMkLst>
            <pc:docMk/>
            <pc:sldMk cId="1354340048" sldId="1986"/>
            <ac:spMk id="4" creationId="{BBAC8182-7012-A708-CE66-BB413EAD199C}"/>
          </ac:spMkLst>
        </pc:spChg>
        <pc:picChg chg="add mod">
          <ac:chgData name="Michael MacCoss" userId="afbd1c96-5255-4d89-b6b4-1a00a15797b0" providerId="ADAL" clId="{BF352B2D-4F82-4F6D-8762-3BDCECDDED93}" dt="2022-05-25T16:31:14.994" v="203" actId="1076"/>
          <ac:picMkLst>
            <pc:docMk/>
            <pc:sldMk cId="1354340048" sldId="1986"/>
            <ac:picMk id="5" creationId="{CB0C526F-B9D3-2E32-30FD-9389EF8B5696}"/>
          </ac:picMkLst>
        </pc:picChg>
        <pc:picChg chg="add del">
          <ac:chgData name="Michael MacCoss" userId="afbd1c96-5255-4d89-b6b4-1a00a15797b0" providerId="ADAL" clId="{BF352B2D-4F82-4F6D-8762-3BDCECDDED93}" dt="2022-05-25T16:29:15.118" v="187" actId="21"/>
          <ac:picMkLst>
            <pc:docMk/>
            <pc:sldMk cId="1354340048" sldId="1986"/>
            <ac:picMk id="1026" creationId="{3A4C1DF5-344B-4E7C-A7C7-275A168D97BC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37:49.538" v="290" actId="1076"/>
        <pc:sldMkLst>
          <pc:docMk/>
          <pc:sldMk cId="2750345692" sldId="1987"/>
        </pc:sldMkLst>
        <pc:spChg chg="add mod">
          <ac:chgData name="Michael MacCoss" userId="afbd1c96-5255-4d89-b6b4-1a00a15797b0" providerId="ADAL" clId="{BF352B2D-4F82-4F6D-8762-3BDCECDDED93}" dt="2022-05-25T16:37:49.538" v="290" actId="1076"/>
          <ac:spMkLst>
            <pc:docMk/>
            <pc:sldMk cId="2750345692" sldId="1987"/>
            <ac:spMk id="4" creationId="{2D16FEF1-6574-F45D-5B99-551B6C1984F8}"/>
          </ac:spMkLst>
        </pc:spChg>
        <pc:picChg chg="add mod">
          <ac:chgData name="Michael MacCoss" userId="afbd1c96-5255-4d89-b6b4-1a00a15797b0" providerId="ADAL" clId="{BF352B2D-4F82-4F6D-8762-3BDCECDDED93}" dt="2022-05-25T16:36:53.282" v="256" actId="1076"/>
          <ac:picMkLst>
            <pc:docMk/>
            <pc:sldMk cId="2750345692" sldId="1987"/>
            <ac:picMk id="3" creationId="{E8DC9207-0150-8172-17B3-B6B4E0392561}"/>
          </ac:picMkLst>
        </pc:picChg>
        <pc:picChg chg="add mod">
          <ac:chgData name="Michael MacCoss" userId="afbd1c96-5255-4d89-b6b4-1a00a15797b0" providerId="ADAL" clId="{BF352B2D-4F82-4F6D-8762-3BDCECDDED93}" dt="2022-05-25T16:37:02.833" v="258" actId="1076"/>
          <ac:picMkLst>
            <pc:docMk/>
            <pc:sldMk cId="2750345692" sldId="1987"/>
            <ac:picMk id="2050" creationId="{4AF986AE-D445-E92F-38EC-4D28BA4DF520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1:02.938" v="325" actId="1076"/>
        <pc:sldMkLst>
          <pc:docMk/>
          <pc:sldMk cId="3511893777" sldId="1988"/>
        </pc:sldMkLst>
        <pc:spChg chg="add mod">
          <ac:chgData name="Michael MacCoss" userId="afbd1c96-5255-4d89-b6b4-1a00a15797b0" providerId="ADAL" clId="{BF352B2D-4F82-4F6D-8762-3BDCECDDED93}" dt="2022-05-25T16:41:02.938" v="325" actId="1076"/>
          <ac:spMkLst>
            <pc:docMk/>
            <pc:sldMk cId="3511893777" sldId="1988"/>
            <ac:spMk id="4" creationId="{59AB6D29-AB15-9CF2-4BF5-55452DA179F3}"/>
          </ac:spMkLst>
        </pc:spChg>
        <pc:picChg chg="add mod">
          <ac:chgData name="Michael MacCoss" userId="afbd1c96-5255-4d89-b6b4-1a00a15797b0" providerId="ADAL" clId="{BF352B2D-4F82-4F6D-8762-3BDCECDDED93}" dt="2022-05-25T16:39:54.993" v="293" actId="1076"/>
          <ac:picMkLst>
            <pc:docMk/>
            <pc:sldMk cId="3511893777" sldId="1988"/>
            <ac:picMk id="3" creationId="{3A19CE4E-0CFB-0976-FAD8-CF4A47670C33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7:01.898" v="339" actId="14100"/>
        <pc:sldMkLst>
          <pc:docMk/>
          <pc:sldMk cId="2453589348" sldId="1989"/>
        </pc:sldMkLst>
        <pc:spChg chg="add mod">
          <ac:chgData name="Michael MacCoss" userId="afbd1c96-5255-4d89-b6b4-1a00a15797b0" providerId="ADAL" clId="{BF352B2D-4F82-4F6D-8762-3BDCECDDED93}" dt="2022-05-25T16:47:01.898" v="339" actId="14100"/>
          <ac:spMkLst>
            <pc:docMk/>
            <pc:sldMk cId="2453589348" sldId="1989"/>
            <ac:spMk id="5" creationId="{BCFC4C3C-2019-4AD7-991C-883C1507FE6D}"/>
          </ac:spMkLst>
        </pc:spChg>
        <pc:picChg chg="add mod">
          <ac:chgData name="Michael MacCoss" userId="afbd1c96-5255-4d89-b6b4-1a00a15797b0" providerId="ADAL" clId="{BF352B2D-4F82-4F6D-8762-3BDCECDDED93}" dt="2022-05-25T16:46:35.098" v="332" actId="1076"/>
          <ac:picMkLst>
            <pc:docMk/>
            <pc:sldMk cId="2453589348" sldId="1989"/>
            <ac:picMk id="4" creationId="{9F8B6976-4AB1-F881-B6D3-9CFE021908EF}"/>
          </ac:picMkLst>
        </pc:picChg>
        <pc:picChg chg="add mod">
          <ac:chgData name="Michael MacCoss" userId="afbd1c96-5255-4d89-b6b4-1a00a15797b0" providerId="ADAL" clId="{BF352B2D-4F82-4F6D-8762-3BDCECDDED93}" dt="2022-05-25T16:46:41.753" v="334" actId="1076"/>
          <ac:picMkLst>
            <pc:docMk/>
            <pc:sldMk cId="2453589348" sldId="1989"/>
            <ac:picMk id="3074" creationId="{A2E1C507-6868-721C-85CF-B92EF0AE6B0E}"/>
          </ac:picMkLst>
        </pc:picChg>
      </pc:sldChg>
      <pc:sldChg chg="addSp delSp modSp new mod">
        <pc:chgData name="Michael MacCoss" userId="afbd1c96-5255-4d89-b6b4-1a00a15797b0" providerId="ADAL" clId="{BF352B2D-4F82-4F6D-8762-3BDCECDDED93}" dt="2022-05-25T16:50:18.610" v="355" actId="1076"/>
        <pc:sldMkLst>
          <pc:docMk/>
          <pc:sldMk cId="3692365823" sldId="1990"/>
        </pc:sldMkLst>
        <pc:picChg chg="add del">
          <ac:chgData name="Michael MacCoss" userId="afbd1c96-5255-4d89-b6b4-1a00a15797b0" providerId="ADAL" clId="{BF352B2D-4F82-4F6D-8762-3BDCECDDED93}" dt="2022-05-25T16:47:47.253" v="342" actId="478"/>
          <ac:picMkLst>
            <pc:docMk/>
            <pc:sldMk cId="3692365823" sldId="1990"/>
            <ac:picMk id="4" creationId="{0E1564FE-D30F-2387-3BE2-90BC2BEA05DB}"/>
          </ac:picMkLst>
        </pc:picChg>
        <pc:picChg chg="add mod">
          <ac:chgData name="Michael MacCoss" userId="afbd1c96-5255-4d89-b6b4-1a00a15797b0" providerId="ADAL" clId="{BF352B2D-4F82-4F6D-8762-3BDCECDDED93}" dt="2022-05-25T16:50:18.610" v="355" actId="1076"/>
          <ac:picMkLst>
            <pc:docMk/>
            <pc:sldMk cId="3692365823" sldId="1990"/>
            <ac:picMk id="6" creationId="{D773719C-6470-8F9E-4E5A-AF1FC40FEA91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50:12.934" v="354" actId="164"/>
        <pc:sldMkLst>
          <pc:docMk/>
          <pc:sldMk cId="4226569485" sldId="1991"/>
        </pc:sldMkLst>
        <pc:spChg chg="add mod">
          <ac:chgData name="Michael MacCoss" userId="afbd1c96-5255-4d89-b6b4-1a00a15797b0" providerId="ADAL" clId="{BF352B2D-4F82-4F6D-8762-3BDCECDDED93}" dt="2022-05-25T16:50:12.934" v="354" actId="164"/>
          <ac:spMkLst>
            <pc:docMk/>
            <pc:sldMk cId="4226569485" sldId="1991"/>
            <ac:spMk id="5" creationId="{5FF90D6F-B54C-681A-45AD-1B1D85EB6F83}"/>
          </ac:spMkLst>
        </pc:spChg>
        <pc:grpChg chg="add mod">
          <ac:chgData name="Michael MacCoss" userId="afbd1c96-5255-4d89-b6b4-1a00a15797b0" providerId="ADAL" clId="{BF352B2D-4F82-4F6D-8762-3BDCECDDED93}" dt="2022-05-25T16:50:12.934" v="354" actId="164"/>
          <ac:grpSpMkLst>
            <pc:docMk/>
            <pc:sldMk cId="4226569485" sldId="1991"/>
            <ac:grpSpMk id="6" creationId="{042BEA2F-A63E-D5E0-6DE9-A0F3F593EECD}"/>
          </ac:grpSpMkLst>
        </pc:grpChg>
        <pc:picChg chg="add mod">
          <ac:chgData name="Michael MacCoss" userId="afbd1c96-5255-4d89-b6b4-1a00a15797b0" providerId="ADAL" clId="{BF352B2D-4F82-4F6D-8762-3BDCECDDED93}" dt="2022-05-25T16:50:12.934" v="354" actId="164"/>
          <ac:picMkLst>
            <pc:docMk/>
            <pc:sldMk cId="4226569485" sldId="1991"/>
            <ac:picMk id="4" creationId="{71E5F710-3330-A05D-DC48-B403A09D9AD8}"/>
          </ac:picMkLst>
        </pc:picChg>
      </pc:sldChg>
      <pc:sldChg chg="addSp modSp new mod modClrScheme chgLayout">
        <pc:chgData name="Michael MacCoss" userId="afbd1c96-5255-4d89-b6b4-1a00a15797b0" providerId="ADAL" clId="{BF352B2D-4F82-4F6D-8762-3BDCECDDED93}" dt="2022-05-25T17:06:10.433" v="1013" actId="1076"/>
        <pc:sldMkLst>
          <pc:docMk/>
          <pc:sldMk cId="3454651332" sldId="1992"/>
        </pc:sldMkLst>
        <pc:spChg chg="mod ord">
          <ac:chgData name="Michael MacCoss" userId="afbd1c96-5255-4d89-b6b4-1a00a15797b0" providerId="ADAL" clId="{BF352B2D-4F82-4F6D-8762-3BDCECDDED93}" dt="2022-05-25T17:06:06.578" v="1012" actId="1076"/>
          <ac:spMkLst>
            <pc:docMk/>
            <pc:sldMk cId="3454651332" sldId="1992"/>
            <ac:spMk id="2" creationId="{8DCC7CA2-94C9-C113-B30D-77ED66FEC73A}"/>
          </ac:spMkLst>
        </pc:spChg>
        <pc:spChg chg="add mod ord">
          <ac:chgData name="Michael MacCoss" userId="afbd1c96-5255-4d89-b6b4-1a00a15797b0" providerId="ADAL" clId="{BF352B2D-4F82-4F6D-8762-3BDCECDDED93}" dt="2022-05-25T17:06:10.433" v="1013" actId="1076"/>
          <ac:spMkLst>
            <pc:docMk/>
            <pc:sldMk cId="3454651332" sldId="1992"/>
            <ac:spMk id="3" creationId="{F59A2B42-96D4-F4B2-1A5E-7490CE7CC288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58:45.290" v="623" actId="1076"/>
        <pc:sldMkLst>
          <pc:docMk/>
          <pc:sldMk cId="2993507645" sldId="1993"/>
        </pc:sldMkLst>
        <pc:spChg chg="add mod ord">
          <ac:chgData name="Michael MacCoss" userId="afbd1c96-5255-4d89-b6b4-1a00a15797b0" providerId="ADAL" clId="{BF352B2D-4F82-4F6D-8762-3BDCECDDED93}" dt="2022-05-25T16:54:49.043" v="582" actId="1076"/>
          <ac:spMkLst>
            <pc:docMk/>
            <pc:sldMk cId="2993507645" sldId="1993"/>
            <ac:spMk id="3" creationId="{9B236131-F9FD-F7C0-D786-406A8B08B3EF}"/>
          </ac:spMkLst>
        </pc:spChg>
        <pc:spChg chg="add mod">
          <ac:chgData name="Michael MacCoss" userId="afbd1c96-5255-4d89-b6b4-1a00a15797b0" providerId="ADAL" clId="{BF352B2D-4F82-4F6D-8762-3BDCECDDED93}" dt="2022-05-25T16:55:33.233" v="607" actId="1076"/>
          <ac:spMkLst>
            <pc:docMk/>
            <pc:sldMk cId="2993507645" sldId="1993"/>
            <ac:spMk id="4" creationId="{8B312DC7-1A4B-D168-CCBE-F2BA540F63C5}"/>
          </ac:spMkLst>
        </pc:spChg>
        <pc:spChg chg="add mod">
          <ac:chgData name="Michael MacCoss" userId="afbd1c96-5255-4d89-b6b4-1a00a15797b0" providerId="ADAL" clId="{BF352B2D-4F82-4F6D-8762-3BDCECDDED93}" dt="2022-05-25T16:58:45.290" v="623" actId="1076"/>
          <ac:spMkLst>
            <pc:docMk/>
            <pc:sldMk cId="2993507645" sldId="1993"/>
            <ac:spMk id="5" creationId="{A3ECA606-342B-41EB-F5FF-D56BA50FAC89}"/>
          </ac:spMkLst>
        </pc:spChg>
        <pc:picChg chg="add del mod">
          <ac:chgData name="Michael MacCoss" userId="afbd1c96-5255-4d89-b6b4-1a00a15797b0" providerId="ADAL" clId="{BF352B2D-4F82-4F6D-8762-3BDCECDDED93}" dt="2022-05-25T16:53:50.288" v="531" actId="478"/>
          <ac:picMkLst>
            <pc:docMk/>
            <pc:sldMk cId="2993507645" sldId="1993"/>
            <ac:picMk id="2" creationId="{C1714900-5948-0CC0-5862-36932E97A370}"/>
          </ac:picMkLst>
        </pc:picChg>
        <pc:picChg chg="add mod">
          <ac:chgData name="Michael MacCoss" userId="afbd1c96-5255-4d89-b6b4-1a00a15797b0" providerId="ADAL" clId="{BF352B2D-4F82-4F6D-8762-3BDCECDDED93}" dt="2022-05-25T16:58:25.210" v="611" actId="1076"/>
          <ac:picMkLst>
            <pc:docMk/>
            <pc:sldMk cId="2993507645" sldId="1993"/>
            <ac:picMk id="6" creationId="{C19787C1-5A9E-4073-E424-02A203E9B01D}"/>
          </ac:picMkLst>
        </pc:picChg>
        <pc:picChg chg="add mod">
          <ac:chgData name="Michael MacCoss" userId="afbd1c96-5255-4d89-b6b4-1a00a15797b0" providerId="ADAL" clId="{BF352B2D-4F82-4F6D-8762-3BDCECDDED93}" dt="2022-05-25T16:58:09.281" v="608" actId="1076"/>
          <ac:picMkLst>
            <pc:docMk/>
            <pc:sldMk cId="2993507645" sldId="1993"/>
            <ac:picMk id="4098" creationId="{01E8B9B1-022E-08A8-4B21-7769E484998D}"/>
          </ac:picMkLst>
        </pc:picChg>
      </pc:sldChg>
      <pc:sldChg chg="addSp modSp new ord">
        <pc:chgData name="Michael MacCoss" userId="afbd1c96-5255-4d89-b6b4-1a00a15797b0" providerId="ADAL" clId="{BF352B2D-4F82-4F6D-8762-3BDCECDDED93}" dt="2022-05-25T17:02:26.371" v="633"/>
        <pc:sldMkLst>
          <pc:docMk/>
          <pc:sldMk cId="1555351357" sldId="1994"/>
        </pc:sldMkLst>
        <pc:picChg chg="add mod">
          <ac:chgData name="Michael MacCoss" userId="afbd1c96-5255-4d89-b6b4-1a00a15797b0" providerId="ADAL" clId="{BF352B2D-4F82-4F6D-8762-3BDCECDDED93}" dt="2022-05-25T17:00:10.825" v="627" actId="1076"/>
          <ac:picMkLst>
            <pc:docMk/>
            <pc:sldMk cId="1555351357" sldId="1994"/>
            <ac:picMk id="5122" creationId="{6065F192-705C-D888-5EE4-7882D3561B5D}"/>
          </ac:picMkLst>
        </pc:picChg>
      </pc:sldChg>
      <pc:sldChg chg="addSp modSp new">
        <pc:chgData name="Michael MacCoss" userId="afbd1c96-5255-4d89-b6b4-1a00a15797b0" providerId="ADAL" clId="{BF352B2D-4F82-4F6D-8762-3BDCECDDED93}" dt="2022-05-25T17:00:48.546" v="631" actId="1076"/>
        <pc:sldMkLst>
          <pc:docMk/>
          <pc:sldMk cId="485351792" sldId="1995"/>
        </pc:sldMkLst>
        <pc:picChg chg="add mod">
          <ac:chgData name="Michael MacCoss" userId="afbd1c96-5255-4d89-b6b4-1a00a15797b0" providerId="ADAL" clId="{BF352B2D-4F82-4F6D-8762-3BDCECDDED93}" dt="2022-05-25T17:00:48.546" v="631" actId="1076"/>
          <ac:picMkLst>
            <pc:docMk/>
            <pc:sldMk cId="485351792" sldId="1995"/>
            <ac:picMk id="6146" creationId="{FD138ED9-71E3-2B54-0AAC-81F2E217DC14}"/>
          </ac:picMkLst>
        </pc:picChg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19763811" sldId="2085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590462678" sldId="2086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4199112912" sldId="2087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419539224" sldId="2088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05890772" sldId="20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807CB-2101-4AAC-9006-5174E8D0AC9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E993B-1D72-40AA-9869-711C93EFB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8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6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8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2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1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A07E-BD69-B601-6C16-F80AEC0EF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D9CC0-5DB9-CCB7-7DB7-C8FB300D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09F98-A710-9871-A72A-CC01E1FC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A718F-28B9-0B09-14F2-50406936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9320-D6E1-A81A-0A58-2CEA98B4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9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6578-9C0F-A026-5243-8B671EB2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8E9FD-D89F-1A1A-2616-1B28F9207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5066-6E21-CB01-2907-99106ABF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BDF69-CA7B-797C-6675-CC79CF1A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46A8-96E0-5376-FCDD-FA042F3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17AEB7-11D8-6C60-4970-D15D64BE3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508F5-A8BE-0FFB-8647-911B72E9D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1DFBB-D2E9-C5B1-520B-42DB0700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2BD3-5DA0-B939-AB50-7A12B475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A904C-5B64-7810-B019-60419D3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7882-BC26-44FD-A561-2F1DFEFF0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5EA3C-9063-464C-8256-555E2B825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E661-8E42-44E3-9134-FDC65FDF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0598F-B1AE-4A12-9647-5E2AEDC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5CB3-DC05-41FE-8608-F32ECDEA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8E0F-4D79-49B6-9E1C-342AA6A91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771"/>
            <a:ext cx="10515600" cy="489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05857-183C-4D7C-BF42-4ABA2FA0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59646"/>
            <a:ext cx="9423400" cy="804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56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CBA-9664-4302-A725-3135C2523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BA3A-6247-4FDE-BEF1-58A2B619F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2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1173-8B74-4FF1-AEF8-F4E3BF4B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F532-6E0F-4519-A964-44D1018B9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4A22B-9DC6-4187-A88A-3914A3597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EE4B6-2FDE-4BB0-B41E-6CCD7A1A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BDA1-4BF2-4F1B-A1C7-4D2A2CEA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C23BB-3B39-49A5-A4A0-0C6E5577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931A-8ACF-4FD2-8823-4328D0D9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203" y="54463"/>
            <a:ext cx="9390185" cy="10123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D6651-4B76-4A7F-98A2-FDF5EBA18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CB448-FE18-45D0-B2EE-68CED8C29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BA641-BC1D-4B51-B9C3-459A62AE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FDB27-E941-4CD5-B7CF-11C397BE7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06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6071-1E95-4473-AF7D-D9BA02C8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368" y="0"/>
            <a:ext cx="9337431" cy="10654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6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1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D95E-C892-420D-B2BB-D2035D0F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9BBE-445A-45A0-B4BB-E5BB8C267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89375-CFE0-470E-8AAA-55DF2C641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45675-DC08-4C0B-8275-9C100A76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28546-7FBC-454C-8B0E-1B374BAB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8E6FE-78B4-4153-9619-2B6C3C27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98A7-AB83-D184-DC3A-909723CB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4693-C753-7AC3-4F91-623DC472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2F668-8712-3021-6736-A208F69A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A3430-C093-2B99-60C9-2989ACBD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85E8B-B60A-669C-9869-DD8971CC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8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EDE2-A75B-4CCB-B5D9-181CC74C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5ABEF-9190-4CA2-8D91-81459C59B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CB0DC-89CF-4CE2-BEA7-B260738A8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21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C805-E4C4-4D94-9314-3237B1BD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22F13-50FE-4213-9716-B401665F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5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98AC0-0E42-4C5F-A091-8D19A40ED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C8621-31B3-4DC6-9B9A-15253FE0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C3B5A-B6FB-44BC-923A-EBECDB61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75D4-CF08-46B9-8002-B9243C67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9EF4B-96CE-417A-A9CA-EC8BDD56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643"/>
            <a:ext cx="12192000" cy="9952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E2C10D-17A6-104A-B799-05A642F034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ook Antiqua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ook Antiqu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27E-FC60-A21A-34C2-39DBEC71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81747-4329-D67A-CE99-1F70FBFBA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E26C7-7059-1F5E-A1C5-0D62DB55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3E79-4E7C-8DDB-1CE7-8DAB27B5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8872F-F1FC-E731-4B2A-9DB2C4E0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808E-7F62-46C0-399A-7CEEC1B0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EA0D-326E-8694-F89D-BFA30E450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622EB-245C-551F-BC02-F67F4F022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DB33-D601-1352-CB3C-72262582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5ED1C-ECA0-167B-C40D-DC9F2911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07F93-BF03-BAAC-2591-1173BC22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38F2-C9CE-A3CE-D591-77975BAD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E47CC-E771-E09F-7962-5CA36E6BC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2C7D7-1409-8ED3-7A40-FB13EEB89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B062A-0773-A2F4-79A3-9350B8138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6F8B1-7AAC-D007-0F75-7E942C5A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01FBA-547D-65ED-E16F-2F7F7184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1D5C6-3C33-7C1A-ED01-1F2F54E1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602FF-8C7E-9FBF-6E13-1FE09396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0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CD1B-C373-D368-5807-E8CF2DE8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5E2B1-07CE-7C57-66C6-9029E774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A7A1-596C-9D04-0E22-1292BFC8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E6846-2DBF-B7D1-7BAB-64F9D271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6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2C7B6-D360-37BF-134E-92F74B3C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A3BD0-AE04-8942-C79E-FDBF785A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4BC0-89C9-33D8-8CA6-A6D3CFC8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54E7-2708-0CA2-E206-0CF1C9EB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A5AE-17C8-0B42-2A96-85C6BAF93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15B14-4B85-4AB6-B5A1-F21BA713B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D49C9-FB95-4E53-730B-5FAA19B6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9717B-0324-B7FC-D2AC-4E43922C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2220C-D8A0-8C14-BC40-1CF6652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1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0EFF-C55D-2CCD-B98B-52CDAA5A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550F4-9BD8-1289-031B-1E64B74E6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AC475-4307-79E8-67CD-5C775FF43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F4C93-DC73-25DA-69DB-28644AD6D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B2A8F-0953-086A-F1C2-95897679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AC0D3-0E60-6051-C155-33DEA821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DB88B-0D14-02D5-301B-0376E69F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F81A9-61E7-D683-FCDE-95EBCA731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2412-0980-3CDD-E272-0D9C959C7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20EE2-5FB8-FEE9-DAA6-09B519611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F04FE-C460-9653-A42C-682B31615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8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6772E-6F30-4B79-BA5D-47485A0DD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0"/>
            <a:ext cx="10515600" cy="478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7FB2D-20CA-49C2-B502-36B1EB87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8256"/>
            <a:ext cx="9423400" cy="104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21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EQXPJ7eeesQ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>
            <a:extLst>
              <a:ext uri="{FF2B5EF4-FFF2-40B4-BE49-F238E27FC236}">
                <a16:creationId xmlns:a16="http://schemas.microsoft.com/office/drawing/2014/main" id="{D6F0B963-02F3-B564-D9CD-1B9D6BEA7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1"/>
            <a:ext cx="7943850" cy="617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80F6-F3E8-43BD-94D5-E59DC8D2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36" y="0"/>
            <a:ext cx="9337431" cy="1065467"/>
          </a:xfrm>
        </p:spPr>
        <p:txBody>
          <a:bodyPr/>
          <a:lstStyle/>
          <a:p>
            <a:r>
              <a:rPr lang="en-US" dirty="0"/>
              <a:t>Review: Tandem Mass Tags (TMT)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93DBD-2308-5E0D-7A09-F0BA1C33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4038600"/>
            <a:ext cx="4286607" cy="265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4B554-63C7-BA76-C7F1-900C8FDB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4" y="1504739"/>
            <a:ext cx="585442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7A7-3607-FEC1-FAC9-A5B160BC1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772047"/>
            <a:ext cx="4175664" cy="30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8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D138ED9-71E3-2B54-0AAC-81F2E217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03" y="383458"/>
            <a:ext cx="9679890" cy="62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35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D037-E023-CE2C-EA03-22E0B179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65F192-705C-D888-5EE4-7882D356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90" y="431288"/>
            <a:ext cx="9823419" cy="60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5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17459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6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5506608" y="944712"/>
            <a:ext cx="3016004" cy="362728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3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90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33C43-04E4-4E66-9006-6293B8CA3126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62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63880-20C9-4284-BA2D-C59DE1F5AB12}"/>
              </a:ext>
            </a:extLst>
          </p:cNvPr>
          <p:cNvSpPr/>
          <p:nvPr/>
        </p:nvSpPr>
        <p:spPr>
          <a:xfrm>
            <a:off x="1667436" y="1064871"/>
            <a:ext cx="2552898" cy="314252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76A3C-74F1-424E-A97D-C070E85535E7}"/>
              </a:ext>
            </a:extLst>
          </p:cNvPr>
          <p:cNvSpPr/>
          <p:nvPr/>
        </p:nvSpPr>
        <p:spPr>
          <a:xfrm>
            <a:off x="4661648" y="1053296"/>
            <a:ext cx="5611906" cy="31618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73EE3-6DB4-4CE4-81CD-3F1FDF7996BB}"/>
              </a:ext>
            </a:extLst>
          </p:cNvPr>
          <p:cNvSpPr/>
          <p:nvPr/>
        </p:nvSpPr>
        <p:spPr>
          <a:xfrm>
            <a:off x="4661648" y="4374451"/>
            <a:ext cx="5697036" cy="1363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68F90-0152-480A-83CD-DFB4E112F7A6}"/>
              </a:ext>
            </a:extLst>
          </p:cNvPr>
          <p:cNvSpPr/>
          <p:nvPr/>
        </p:nvSpPr>
        <p:spPr>
          <a:xfrm>
            <a:off x="1587485" y="4374450"/>
            <a:ext cx="2657136" cy="1592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87BBDA-79B1-4304-9778-5D0BF9BE57B6}"/>
              </a:ext>
            </a:extLst>
          </p:cNvPr>
          <p:cNvSpPr/>
          <p:nvPr/>
        </p:nvSpPr>
        <p:spPr>
          <a:xfrm>
            <a:off x="5819847" y="4713305"/>
            <a:ext cx="4492935" cy="2616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E101F546-BCD6-4821-85EA-B5CE4B0A620E}"/>
              </a:ext>
            </a:extLst>
          </p:cNvPr>
          <p:cNvSpPr/>
          <p:nvPr/>
        </p:nvSpPr>
        <p:spPr>
          <a:xfrm>
            <a:off x="4765426" y="4510751"/>
            <a:ext cx="5697036" cy="199948"/>
          </a:xfrm>
          <a:custGeom>
            <a:avLst/>
            <a:gdLst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0 w 5328384"/>
              <a:gd name="connsiteY3" fmla="*/ 171538 h 171538"/>
              <a:gd name="connsiteX4" fmla="*/ 0 w 5328384"/>
              <a:gd name="connsiteY4" fmla="*/ 0 h 171538"/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1030656 w 5328384"/>
              <a:gd name="connsiteY3" fmla="*/ 167067 h 171538"/>
              <a:gd name="connsiteX4" fmla="*/ 0 w 5328384"/>
              <a:gd name="connsiteY4" fmla="*/ 0 h 1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8384" h="171538">
                <a:moveTo>
                  <a:pt x="0" y="0"/>
                </a:moveTo>
                <a:lnTo>
                  <a:pt x="5328384" y="0"/>
                </a:lnTo>
                <a:lnTo>
                  <a:pt x="5328384" y="171538"/>
                </a:lnTo>
                <a:lnTo>
                  <a:pt x="1030656" y="1670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3A8C7AD5-9000-4720-8336-1355CF0F7556}"/>
              </a:ext>
            </a:extLst>
          </p:cNvPr>
          <p:cNvSpPr/>
          <p:nvPr/>
        </p:nvSpPr>
        <p:spPr>
          <a:xfrm>
            <a:off x="1739885" y="4526849"/>
            <a:ext cx="3872457" cy="191033"/>
          </a:xfrm>
          <a:custGeom>
            <a:avLst/>
            <a:gdLst>
              <a:gd name="connsiteX0" fmla="*/ 0 w 2041177"/>
              <a:gd name="connsiteY0" fmla="*/ 0 h 152712"/>
              <a:gd name="connsiteX1" fmla="*/ 2041177 w 2041177"/>
              <a:gd name="connsiteY1" fmla="*/ 0 h 152712"/>
              <a:gd name="connsiteX2" fmla="*/ 2041177 w 2041177"/>
              <a:gd name="connsiteY2" fmla="*/ 152712 h 152712"/>
              <a:gd name="connsiteX3" fmla="*/ 0 w 2041177"/>
              <a:gd name="connsiteY3" fmla="*/ 152712 h 152712"/>
              <a:gd name="connsiteX4" fmla="*/ 0 w 2041177"/>
              <a:gd name="connsiteY4" fmla="*/ 0 h 152712"/>
              <a:gd name="connsiteX0" fmla="*/ 0 w 3322232"/>
              <a:gd name="connsiteY0" fmla="*/ 0 h 163890"/>
              <a:gd name="connsiteX1" fmla="*/ 2041177 w 3322232"/>
              <a:gd name="connsiteY1" fmla="*/ 0 h 163890"/>
              <a:gd name="connsiteX2" fmla="*/ 3322232 w 3322232"/>
              <a:gd name="connsiteY2" fmla="*/ 163890 h 163890"/>
              <a:gd name="connsiteX3" fmla="*/ 0 w 3322232"/>
              <a:gd name="connsiteY3" fmla="*/ 152712 h 163890"/>
              <a:gd name="connsiteX4" fmla="*/ 0 w 3322232"/>
              <a:gd name="connsiteY4" fmla="*/ 0 h 16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32" h="163890">
                <a:moveTo>
                  <a:pt x="0" y="0"/>
                </a:moveTo>
                <a:lnTo>
                  <a:pt x="2041177" y="0"/>
                </a:lnTo>
                <a:lnTo>
                  <a:pt x="3322232" y="163890"/>
                </a:lnTo>
                <a:lnTo>
                  <a:pt x="0" y="152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F273C-0EB2-4853-A6B1-5F95B9EF5BA9}"/>
              </a:ext>
            </a:extLst>
          </p:cNvPr>
          <p:cNvSpPr/>
          <p:nvPr/>
        </p:nvSpPr>
        <p:spPr>
          <a:xfrm>
            <a:off x="1587485" y="4728096"/>
            <a:ext cx="3840476" cy="3713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F1028-105D-41CA-AB0D-1714BFE6DCCD}"/>
              </a:ext>
            </a:extLst>
          </p:cNvPr>
          <p:cNvSpPr/>
          <p:nvPr/>
        </p:nvSpPr>
        <p:spPr>
          <a:xfrm>
            <a:off x="5300770" y="5503588"/>
            <a:ext cx="409074" cy="704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1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1E8B9B1-022E-08A8-4B21-7769E484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9" y="1160205"/>
            <a:ext cx="5466491" cy="52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36131-F9FD-F7C0-D786-406A8B08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9" y="0"/>
            <a:ext cx="10921181" cy="1325563"/>
          </a:xfrm>
        </p:spPr>
        <p:txBody>
          <a:bodyPr/>
          <a:lstStyle/>
          <a:p>
            <a:r>
              <a:rPr lang="en-US" dirty="0"/>
              <a:t>Struggle with Missing Values Between Batches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12DC7-1A4B-D168-CCBE-F2BA540F63C5}"/>
              </a:ext>
            </a:extLst>
          </p:cNvPr>
          <p:cNvSpPr txBox="1"/>
          <p:nvPr/>
        </p:nvSpPr>
        <p:spPr>
          <a:xfrm>
            <a:off x="1081548" y="6488668"/>
            <a:ext cx="23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Brenes</a:t>
            </a:r>
            <a:r>
              <a:rPr lang="en-US" dirty="0"/>
              <a:t> et al MCP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787C1-5A9E-4073-E424-02A203E9B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0"/>
          <a:stretch/>
        </p:blipFill>
        <p:spPr bwMode="auto">
          <a:xfrm>
            <a:off x="6811224" y="2035153"/>
            <a:ext cx="4967821" cy="329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CA606-342B-41EB-F5FF-D56BA50FAC89}"/>
              </a:ext>
            </a:extLst>
          </p:cNvPr>
          <p:cNvSpPr txBox="1"/>
          <p:nvPr/>
        </p:nvSpPr>
        <p:spPr>
          <a:xfrm>
            <a:off x="9796579" y="54864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CPTAC Data</a:t>
            </a:r>
          </a:p>
        </p:txBody>
      </p:sp>
    </p:spTree>
    <p:extLst>
      <p:ext uri="{BB962C8B-B14F-4D97-AF65-F5344CB8AC3E}">
        <p14:creationId xmlns:p14="http://schemas.microsoft.com/office/powerpoint/2010/main" val="299350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7CA2-94C9-C113-B30D-77ED66FE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561"/>
            <a:ext cx="10515600" cy="1325563"/>
          </a:xfrm>
        </p:spPr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2B42-96D4-F4B2-1A5E-7490CE7C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477"/>
            <a:ext cx="10515600" cy="48308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Targeted proteomics</a:t>
            </a:r>
          </a:p>
          <a:p>
            <a:pPr lvl="1"/>
            <a:r>
              <a:rPr lang="en-US" dirty="0"/>
              <a:t>Con: Small number of preselected targets</a:t>
            </a:r>
          </a:p>
          <a:p>
            <a:pPr lvl="1"/>
            <a:r>
              <a:rPr lang="en-US" dirty="0"/>
              <a:t>Con: Multiplexing samples is hard</a:t>
            </a:r>
          </a:p>
          <a:p>
            <a:pPr lvl="1"/>
            <a:r>
              <a:rPr lang="en-US" dirty="0"/>
              <a:t>Pro: Very sensitive and minimally effected by the presence of a carrier</a:t>
            </a:r>
          </a:p>
          <a:p>
            <a:pPr lvl="1"/>
            <a:r>
              <a:rPr lang="en-US" dirty="0"/>
              <a:t>Pro: No missing data</a:t>
            </a:r>
          </a:p>
          <a:p>
            <a:endParaRPr lang="en-US" dirty="0"/>
          </a:p>
          <a:p>
            <a:r>
              <a:rPr lang="en-US" dirty="0"/>
              <a:t>Data Independent Acquisition</a:t>
            </a:r>
          </a:p>
          <a:p>
            <a:pPr lvl="1"/>
            <a:r>
              <a:rPr lang="en-US" dirty="0"/>
              <a:t>Pro: Doesn’t rely on seeing a precursor ion</a:t>
            </a:r>
          </a:p>
          <a:p>
            <a:pPr lvl="1"/>
            <a:r>
              <a:rPr lang="en-US" dirty="0"/>
              <a:t>Pro: No missing data</a:t>
            </a:r>
          </a:p>
          <a:p>
            <a:pPr lvl="1"/>
            <a:r>
              <a:rPr lang="en-US" dirty="0"/>
              <a:t>Pro: No targets need to be preselected</a:t>
            </a:r>
          </a:p>
          <a:p>
            <a:pPr lvl="1"/>
            <a:r>
              <a:rPr lang="en-US" dirty="0"/>
              <a:t>Con: Data analysis complex</a:t>
            </a:r>
          </a:p>
          <a:p>
            <a:pPr lvl="1"/>
            <a:r>
              <a:rPr lang="en-US" dirty="0"/>
              <a:t>Con: Not as sensitive as targeted</a:t>
            </a:r>
          </a:p>
          <a:p>
            <a:pPr lvl="1"/>
            <a:r>
              <a:rPr lang="en-US" dirty="0"/>
              <a:t>Con: Multiplexing hard</a:t>
            </a:r>
          </a:p>
          <a:p>
            <a:pPr lvl="1"/>
            <a:r>
              <a:rPr lang="en-US" dirty="0"/>
              <a:t>Con: Effected by presence of carrier</a:t>
            </a:r>
          </a:p>
        </p:txBody>
      </p:sp>
    </p:spTree>
    <p:extLst>
      <p:ext uri="{BB962C8B-B14F-4D97-AF65-F5344CB8AC3E}">
        <p14:creationId xmlns:p14="http://schemas.microsoft.com/office/powerpoint/2010/main" val="345465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B84CAFE-270F-538D-DE0E-06655637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19076"/>
            <a:ext cx="8207375" cy="663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TextBox 1">
            <a:extLst>
              <a:ext uri="{FF2B5EF4-FFF2-40B4-BE49-F238E27FC236}">
                <a16:creationId xmlns:a16="http://schemas.microsoft.com/office/drawing/2014/main" id="{427D448D-89A4-71BB-D147-1ECDF4F41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1" y="5562600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YER043C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Flow Cytometry Animation">
            <a:hlinkClick r:id="" action="ppaction://media"/>
            <a:extLst>
              <a:ext uri="{FF2B5EF4-FFF2-40B4-BE49-F238E27FC236}">
                <a16:creationId xmlns:a16="http://schemas.microsoft.com/office/drawing/2014/main" id="{B9684301-C540-3381-D830-2FECC8B959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1675" y="1737217"/>
            <a:ext cx="8753475" cy="49457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BD65C7-8E31-A71E-4D8D-4AB06BB2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069"/>
            <a:ext cx="10515600" cy="1325563"/>
          </a:xfrm>
        </p:spPr>
        <p:txBody>
          <a:bodyPr/>
          <a:lstStyle/>
          <a:p>
            <a:r>
              <a:rPr lang="en-US" dirty="0"/>
              <a:t>Flow Cytometry</a:t>
            </a:r>
          </a:p>
        </p:txBody>
      </p:sp>
    </p:spTree>
    <p:extLst>
      <p:ext uri="{BB962C8B-B14F-4D97-AF65-F5344CB8AC3E}">
        <p14:creationId xmlns:p14="http://schemas.microsoft.com/office/powerpoint/2010/main" val="398452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s Cytometry: An Evolution in ICP-MS Enabling Novel Insights in  Single-Cell Biology">
            <a:extLst>
              <a:ext uri="{FF2B5EF4-FFF2-40B4-BE49-F238E27FC236}">
                <a16:creationId xmlns:a16="http://schemas.microsoft.com/office/drawing/2014/main" id="{78B72D9E-66D2-D092-BA9D-CBC19B42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952625"/>
            <a:ext cx="11372850" cy="36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1479C-012E-CE77-20B3-7953A316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 with Heavy Metals</a:t>
            </a:r>
          </a:p>
        </p:txBody>
      </p:sp>
    </p:spTree>
    <p:extLst>
      <p:ext uri="{BB962C8B-B14F-4D97-AF65-F5344CB8AC3E}">
        <p14:creationId xmlns:p14="http://schemas.microsoft.com/office/powerpoint/2010/main" val="302930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A06B-4CD5-58D0-6288-5FD0692D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221"/>
            <a:ext cx="10515600" cy="1325563"/>
          </a:xfrm>
        </p:spPr>
        <p:txBody>
          <a:bodyPr/>
          <a:lstStyle/>
          <a:p>
            <a:r>
              <a:rPr lang="en-US" dirty="0"/>
              <a:t>Mass Cytometry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573D5-392F-EE0B-B003-9BD67061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32" y="1499784"/>
            <a:ext cx="8892168" cy="52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It Works | MIBI Multiplexed Ion Beam Imaging Technology | Ionpath">
            <a:extLst>
              <a:ext uri="{FF2B5EF4-FFF2-40B4-BE49-F238E27FC236}">
                <a16:creationId xmlns:a16="http://schemas.microsoft.com/office/drawing/2014/main" id="{C97EEC78-8DC7-2FAD-6599-227A5FA3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6" y="2038350"/>
            <a:ext cx="10682514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39B3-3DC6-78F7-0B64-0F74BED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Ion Beam Imaging</a:t>
            </a:r>
          </a:p>
        </p:txBody>
      </p:sp>
    </p:spTree>
    <p:extLst>
      <p:ext uri="{BB962C8B-B14F-4D97-AF65-F5344CB8AC3E}">
        <p14:creationId xmlns:p14="http://schemas.microsoft.com/office/powerpoint/2010/main" val="3155764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0BC2-7EEA-B6CC-7F3F-BD73CCC9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3719C-6470-8F9E-4E5A-AF1FC40F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58" y="784393"/>
            <a:ext cx="4753204" cy="55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5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C0BAB-1894-880F-7648-9AD40E09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E1C507-6868-721C-85CF-B92EF0AE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4770"/>
            <a:ext cx="5065287" cy="41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B6976-4AB1-F881-B6D3-9CFE0219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291" y="2129098"/>
            <a:ext cx="4660941" cy="3730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FC4C3C-2019-4AD7-991C-883C1507FE6D}"/>
              </a:ext>
            </a:extLst>
          </p:cNvPr>
          <p:cNvSpPr/>
          <p:nvPr/>
        </p:nvSpPr>
        <p:spPr>
          <a:xfrm>
            <a:off x="2004159" y="2404402"/>
            <a:ext cx="2213880" cy="484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9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633D-4875-89CF-AA87-0825A0C3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2BEA2F-A63E-D5E0-6DE9-A0F3F593EECD}"/>
              </a:ext>
            </a:extLst>
          </p:cNvPr>
          <p:cNvGrpSpPr/>
          <p:nvPr/>
        </p:nvGrpSpPr>
        <p:grpSpPr>
          <a:xfrm>
            <a:off x="1160206" y="561353"/>
            <a:ext cx="9645445" cy="5931522"/>
            <a:chOff x="1160206" y="561353"/>
            <a:chExt cx="9645445" cy="59315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5F710-3330-A05D-DC48-B403A09D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348" y="561353"/>
              <a:ext cx="9419303" cy="593152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F90D6F-B54C-681A-45AD-1B1D85EB6F83}"/>
                </a:ext>
              </a:extLst>
            </p:cNvPr>
            <p:cNvSpPr/>
            <p:nvPr/>
          </p:nvSpPr>
          <p:spPr>
            <a:xfrm>
              <a:off x="1160206" y="4689987"/>
              <a:ext cx="865239" cy="1622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56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2048F6-7D49-5179-87BD-4558FCB4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and Spatial Proteomics</a:t>
            </a:r>
          </a:p>
        </p:txBody>
      </p:sp>
    </p:spTree>
    <p:extLst>
      <p:ext uri="{BB962C8B-B14F-4D97-AF65-F5344CB8AC3E}">
        <p14:creationId xmlns:p14="http://schemas.microsoft.com/office/powerpoint/2010/main" val="81260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B17E-9C44-0774-31A2-28651B57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29" y="3003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Problems with spatial and single cell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D147-EC81-35DD-03F0-2D158E3B9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28" y="2042541"/>
            <a:ext cx="5696072" cy="4110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can’t amplify proteins. </a:t>
            </a:r>
          </a:p>
          <a:p>
            <a:r>
              <a:rPr lang="en-US" dirty="0"/>
              <a:t>As you increase the spatial resolution you decrease the amount of protein.</a:t>
            </a:r>
          </a:p>
          <a:p>
            <a:r>
              <a:rPr lang="en-US" dirty="0"/>
              <a:t>Increased spatial </a:t>
            </a:r>
            <a:r>
              <a:rPr lang="en-US"/>
              <a:t>resolution requires more runs</a:t>
            </a:r>
            <a:endParaRPr lang="en-US" dirty="0"/>
          </a:p>
          <a:p>
            <a:r>
              <a:rPr lang="en-US" dirty="0"/>
              <a:t>Proteins are sticky … you lose a portion of protein to every surface they touch.</a:t>
            </a:r>
          </a:p>
          <a:p>
            <a:r>
              <a:rPr lang="en-US" dirty="0"/>
              <a:t>Proteomics experiments are slow.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9DC9-FF61-8A2F-0BCC-693E9F8F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16" y="1625949"/>
            <a:ext cx="3418313" cy="48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C526F-B9D3-2E32-30FD-9389EF8B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16" y="502919"/>
            <a:ext cx="6949767" cy="5852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C8182-7012-A708-CE66-BB413EAD199C}"/>
              </a:ext>
            </a:extLst>
          </p:cNvPr>
          <p:cNvSpPr txBox="1"/>
          <p:nvPr/>
        </p:nvSpPr>
        <p:spPr>
          <a:xfrm>
            <a:off x="7546848" y="6488668"/>
            <a:ext cx="443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Piehowski</a:t>
            </a:r>
            <a:r>
              <a:rPr lang="en-US" dirty="0"/>
              <a:t> et al Nature Communications 2020</a:t>
            </a:r>
          </a:p>
        </p:txBody>
      </p:sp>
    </p:spTree>
    <p:extLst>
      <p:ext uri="{BB962C8B-B14F-4D97-AF65-F5344CB8AC3E}">
        <p14:creationId xmlns:p14="http://schemas.microsoft.com/office/powerpoint/2010/main" val="135434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C9207-0150-8172-17B3-B6B4E039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6" y="980733"/>
            <a:ext cx="4820323" cy="4896533"/>
          </a:xfrm>
          <a:prstGeom prst="rect">
            <a:avLst/>
          </a:prstGeom>
        </p:spPr>
      </p:pic>
      <p:pic>
        <p:nvPicPr>
          <p:cNvPr id="2050" name="Picture 2" descr="Figure 3">
            <a:extLst>
              <a:ext uri="{FF2B5EF4-FFF2-40B4-BE49-F238E27FC236}">
                <a16:creationId xmlns:a16="http://schemas.microsoft.com/office/drawing/2014/main" id="{4AF986AE-D445-E92F-38EC-4D28BA4D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2999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6FEF1-6574-F45D-5B99-551B6C1984F8}"/>
              </a:ext>
            </a:extLst>
          </p:cNvPr>
          <p:cNvSpPr txBox="1"/>
          <p:nvPr/>
        </p:nvSpPr>
        <p:spPr>
          <a:xfrm>
            <a:off x="8612304" y="6488668"/>
            <a:ext cx="319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Emmert-Buck et al Science 1996</a:t>
            </a:r>
          </a:p>
        </p:txBody>
      </p:sp>
    </p:spTree>
    <p:extLst>
      <p:ext uri="{BB962C8B-B14F-4D97-AF65-F5344CB8AC3E}">
        <p14:creationId xmlns:p14="http://schemas.microsoft.com/office/powerpoint/2010/main" val="27503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9CE4E-0CFB-0976-FAD8-CF4A4767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86" y="237285"/>
            <a:ext cx="11364911" cy="543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AB6D29-AB15-9CF2-4BF5-55452DA179F3}"/>
              </a:ext>
            </a:extLst>
          </p:cNvPr>
          <p:cNvSpPr txBox="1"/>
          <p:nvPr/>
        </p:nvSpPr>
        <p:spPr>
          <a:xfrm>
            <a:off x="8656320" y="6436049"/>
            <a:ext cx="319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Mund</a:t>
            </a:r>
            <a:r>
              <a:rPr lang="en-US" dirty="0"/>
              <a:t> et al Nature Biotech 2022</a:t>
            </a:r>
          </a:p>
        </p:txBody>
      </p:sp>
    </p:spTree>
    <p:extLst>
      <p:ext uri="{BB962C8B-B14F-4D97-AF65-F5344CB8AC3E}">
        <p14:creationId xmlns:p14="http://schemas.microsoft.com/office/powerpoint/2010/main" val="35118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0420-DA29-4A8D-0922-29FAD0DE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63FD-2205-0BB5-09DE-6B2AF0B6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million protein molecules per 1 µm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yeast 30 µm</a:t>
            </a:r>
            <a:r>
              <a:rPr lang="en-US" baseline="30000" dirty="0"/>
              <a:t>3 </a:t>
            </a:r>
            <a:r>
              <a:rPr lang="en-US" dirty="0"/>
              <a:t>= 100 million molecules</a:t>
            </a:r>
          </a:p>
          <a:p>
            <a:pPr lvl="1"/>
            <a:r>
              <a:rPr lang="en-US" dirty="0"/>
              <a:t>HeLa 3000 µm</a:t>
            </a:r>
            <a:r>
              <a:rPr lang="en-US" baseline="30000" dirty="0"/>
              <a:t>3 </a:t>
            </a:r>
            <a:r>
              <a:rPr lang="en-US" dirty="0"/>
              <a:t>(~15 µm diameter) = 10 billion molecules … approx. 700 picograms</a:t>
            </a:r>
          </a:p>
          <a:p>
            <a:r>
              <a:rPr lang="en-US" dirty="0"/>
              <a:t>Many people focus on ~10-100 cell regions (7-70 ng)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5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 - SCoPE2">
            <a:extLst>
              <a:ext uri="{FF2B5EF4-FFF2-40B4-BE49-F238E27FC236}">
                <a16:creationId xmlns:a16="http://schemas.microsoft.com/office/drawing/2014/main" id="{7283863B-0685-1DA5-1B1B-6951CB28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9088"/>
            <a:ext cx="12192000" cy="36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33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381</Words>
  <Application>Microsoft Office PowerPoint</Application>
  <PresentationFormat>Widescreen</PresentationFormat>
  <Paragraphs>60</Paragraphs>
  <Slides>26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 Antiqua</vt:lpstr>
      <vt:lpstr>Calibri</vt:lpstr>
      <vt:lpstr>Calibri Light</vt:lpstr>
      <vt:lpstr>Segoe UI Semilight</vt:lpstr>
      <vt:lpstr>Office Theme</vt:lpstr>
      <vt:lpstr>1_Office Theme</vt:lpstr>
      <vt:lpstr>PowerPoint Presentation</vt:lpstr>
      <vt:lpstr>PowerPoint Presentation</vt:lpstr>
      <vt:lpstr>Single Cell and Spatial Proteomics</vt:lpstr>
      <vt:lpstr>Problems with spatial and single cell proteomics?</vt:lpstr>
      <vt:lpstr>PowerPoint Presentation</vt:lpstr>
      <vt:lpstr>PowerPoint Presentation</vt:lpstr>
      <vt:lpstr>PowerPoint Presentation</vt:lpstr>
      <vt:lpstr>Some statistics</vt:lpstr>
      <vt:lpstr>PowerPoint Presentation</vt:lpstr>
      <vt:lpstr>Review: Tandem Mass Tags (TMT)</vt:lpstr>
      <vt:lpstr>PowerPoint Presentation</vt:lpstr>
      <vt:lpstr>PowerPoint Presentation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Struggle with Missing Values Between Batches</vt:lpstr>
      <vt:lpstr>Alternatives</vt:lpstr>
      <vt:lpstr>Flow Cytometry</vt:lpstr>
      <vt:lpstr>Multiplexing with Heavy Metals</vt:lpstr>
      <vt:lpstr>Mass Cytometry</vt:lpstr>
      <vt:lpstr>Multiplexed Ion Beam Imaging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and Spatial Proteomics</dc:title>
  <dc:creator>Michael MacCoss</dc:creator>
  <cp:lastModifiedBy>Michael MacCoss</cp:lastModifiedBy>
  <cp:revision>1</cp:revision>
  <dcterms:created xsi:type="dcterms:W3CDTF">2022-05-25T05:10:08Z</dcterms:created>
  <dcterms:modified xsi:type="dcterms:W3CDTF">2023-05-24T17:20:58Z</dcterms:modified>
</cp:coreProperties>
</file>